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97" r:id="rId3"/>
    <p:sldId id="372" r:id="rId4"/>
    <p:sldId id="370" r:id="rId5"/>
    <p:sldId id="393" r:id="rId6"/>
    <p:sldId id="391" r:id="rId7"/>
    <p:sldId id="375" r:id="rId8"/>
    <p:sldId id="401" r:id="rId9"/>
    <p:sldId id="394" r:id="rId10"/>
    <p:sldId id="402" r:id="rId11"/>
    <p:sldId id="361" r:id="rId12"/>
    <p:sldId id="398" r:id="rId13"/>
    <p:sldId id="360" r:id="rId1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99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5" autoAdjust="0"/>
    <p:restoredTop sz="93188" autoAdjust="0"/>
  </p:normalViewPr>
  <p:slideViewPr>
    <p:cSldViewPr snapToGrid="0" snapToObjects="1">
      <p:cViewPr varScale="1">
        <p:scale>
          <a:sx n="63" d="100"/>
          <a:sy n="63" d="100"/>
        </p:scale>
        <p:origin x="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9A7C-F564-4C9B-878A-46742B263362}" type="datetimeFigureOut">
              <a:rPr lang="hr-HR" smtClean="0"/>
              <a:pPr/>
              <a:t>10.10.2021.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C10B-3777-4300-A9F8-9FE34906262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50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A6ED37-CE41-4E00-BCF0-DDE881983C4F}" type="datetimeFigureOut">
              <a:rPr lang="hr-HR"/>
              <a:pPr>
                <a:defRPr/>
              </a:pPr>
              <a:t>10.10.2021.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739B6F-ACDB-4348-937B-ED4CE4C6DF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21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Upravo traje </a:t>
            </a:r>
            <a:r>
              <a:rPr lang="hr-HR" dirty="0" err="1"/>
              <a:t>JAXconf</a:t>
            </a:r>
            <a:r>
              <a:rPr lang="hr-HR" dirty="0"/>
              <a:t>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39B6F-ACDB-4348-937B-ED4CE4C6DFA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47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Upravo traje </a:t>
            </a:r>
            <a:r>
              <a:rPr lang="hr-HR" dirty="0" err="1"/>
              <a:t>JAXconf</a:t>
            </a:r>
            <a:r>
              <a:rPr lang="hr-HR" dirty="0"/>
              <a:t>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39B6F-ACDB-4348-937B-ED4CE4C6DFA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47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Upravo traje </a:t>
            </a:r>
            <a:r>
              <a:rPr lang="hr-HR" dirty="0" err="1"/>
              <a:t>JAXconf</a:t>
            </a:r>
            <a:r>
              <a:rPr lang="hr-HR" dirty="0"/>
              <a:t>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39B6F-ACDB-4348-937B-ED4CE4C6DFA6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02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Upravo traje </a:t>
            </a:r>
            <a:r>
              <a:rPr lang="hr-HR" dirty="0" err="1"/>
              <a:t>JAXconf</a:t>
            </a:r>
            <a:r>
              <a:rPr lang="hr-HR" dirty="0"/>
              <a:t>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39B6F-ACDB-4348-937B-ED4CE4C6DFA6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4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B9AEA0-C765-4DDF-B407-0060D6A8C1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92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4A79567-90BC-40BD-899E-0994D7C13E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6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D19FF9-FEC9-4ADC-BDFA-02E226FC17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8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7335-BEC1-4CAB-AFEC-5720035708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62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F00B-A8F3-4F8B-820B-5049B9E691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0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A51E-BFE7-459C-AE34-E4EA6FAD76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01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5664-0409-4393-8C8C-5368C86778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72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C52C-E5E6-4237-BECD-8472217159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04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8441-1EC5-445D-84E9-03E513643F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36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2A10-8C85-46C5-9CA0-BCFA8DEBAF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90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A8DD-0FC3-4EB6-A06C-6511A5703A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800"/>
            <a:ext cx="8642350" cy="4752528"/>
          </a:xfrm>
        </p:spPr>
        <p:txBody>
          <a:bodyPr/>
          <a:lstStyle>
            <a:lvl2pPr marL="742950" indent="-285750">
              <a:buFont typeface="Arial" pitchFamily="34" charset="0"/>
              <a:buChar char="•"/>
              <a:defRPr/>
            </a:lvl2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5" y="6453336"/>
            <a:ext cx="1225550" cy="293539"/>
          </a:xfrm>
        </p:spPr>
        <p:txBody>
          <a:bodyPr/>
          <a:lstStyle>
            <a:lvl1pPr algn="l">
              <a:defRPr sz="140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0113" y="6453336"/>
            <a:ext cx="6624637" cy="293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5" y="6453336"/>
            <a:ext cx="504751" cy="28877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491664-C0C5-44C9-B3AD-4EBF1743855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2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76D0-731D-4E6B-9DA9-6FBE66F9EC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29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1047-B68E-4E52-B02F-07EF093779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30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D23B-807E-4103-B324-02728F67C7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0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D32CF7-E0B8-4DFD-A5CE-143457889A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26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24075" y="1412875"/>
            <a:ext cx="6769100" cy="71438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0000">
                <a:srgbClr val="99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24428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0A327C6-C617-4F1D-B5FB-A8767A0670F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32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772815"/>
            <a:ext cx="4245868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247455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47455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4D9FFD-A5DC-41B2-A990-4788BD903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6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18B29DB-1E38-4FC4-985C-B85F44488F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92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3938A28-7AC3-45D2-94F4-C8B40EF437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6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1E3D49-D933-46D6-B175-919BDE442D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57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E33C51B-062D-4230-9E68-8E0E9BBBB1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1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274638"/>
            <a:ext cx="67691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28800"/>
            <a:ext cx="8642350" cy="467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6296" y="6381750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8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626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376988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C7056-7B69-4D97-8DFE-FE1E60F7D19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24075" y="1412875"/>
            <a:ext cx="6769100" cy="714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0825" y="480201"/>
            <a:ext cx="2749070" cy="722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www.hujak.hr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47925-73F6-4570-8E38-09185B93EC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9645"/>
            <a:ext cx="9143999" cy="5916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339288" y="4713368"/>
            <a:ext cx="83475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9. </a:t>
            </a:r>
            <a:r>
              <a:rPr lang="hr-HR" sz="2800" b="1" dirty="0"/>
              <a:t>međunarodna </a:t>
            </a: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Java</a:t>
            </a:r>
            <a:r>
              <a:rPr lang="hr-HR" sz="2800" b="1" dirty="0"/>
              <a:t> konferencija u </a:t>
            </a: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Hrvatskoj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9th </a:t>
            </a:r>
            <a:r>
              <a:rPr lang="en-US" sz="2800" b="1" dirty="0"/>
              <a:t>international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Java </a:t>
            </a:r>
            <a:r>
              <a:rPr lang="en-US" sz="2800" b="1" dirty="0"/>
              <a:t>conference 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Croatia</a:t>
            </a:r>
            <a:endParaRPr lang="hr-H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Sponsors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B29DB-1E38-4FC4-985C-B85F44488FE7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8208" name="Picture 16" descr="Mre&amp;zcaron;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78" y="5170660"/>
            <a:ext cx="2143883" cy="5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d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18082"/>
            <a:ext cx="2059687" cy="15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V Group">
            <a:extLst>
              <a:ext uri="{FF2B5EF4-FFF2-40B4-BE49-F238E27FC236}">
                <a16:creationId xmlns:a16="http://schemas.microsoft.com/office/drawing/2014/main" id="{3AEC99F7-39C8-4088-9D6B-51D08F34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78" y="1951953"/>
            <a:ext cx="2334732" cy="1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ING I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4" y="2138676"/>
            <a:ext cx="3714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5BDA48-6A1E-4868-BFC6-1EAEAAAE3E23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5F7486-38DA-43FD-88AB-8CD7D0A5F057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02E34E-1D3E-4070-B1FF-EA254905D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69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9645"/>
            <a:ext cx="9143999" cy="5916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1869708" y="4751639"/>
            <a:ext cx="533992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Uživajte</a:t>
            </a: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Enjoy!</a:t>
            </a:r>
          </a:p>
        </p:txBody>
      </p:sp>
    </p:spTree>
    <p:extLst>
      <p:ext uri="{BB962C8B-B14F-4D97-AF65-F5344CB8AC3E}">
        <p14:creationId xmlns:p14="http://schemas.microsoft.com/office/powerpoint/2010/main" val="35958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ata\Job\HUJAK\Slike\HUJAK logo\HUJAK logo 100x101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10" y="1603400"/>
            <a:ext cx="561662" cy="6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ata\Job\HUJAK\Slike\Duke\DukeFrie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3161"/>
            <a:ext cx="8676456" cy="52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B29DB-1E38-4FC4-985C-B85F44488FE7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54CA13-CA1A-4A09-996B-1415ECED4A7D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5C1C28-C904-420C-B2E3-8B156ABCCD14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60FD54-CE27-408A-A4FB-020665D6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Organizers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8" name="Picture 4" descr="Croatian Java User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663124"/>
            <a:ext cx="4455968" cy="22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oatian Oracle User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57" y="3352800"/>
            <a:ext cx="3489907" cy="13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20BB69-7A0C-4C23-BC03-6E7086252D0E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E06A18-E583-463F-B114-711C0271EC73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10AA99-8112-4172-94D9-BB7C41ADF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8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9645"/>
            <a:ext cx="9143999" cy="5916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811836" y="4779348"/>
            <a:ext cx="752032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Dobrodošli!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Welcome!</a:t>
            </a:r>
          </a:p>
        </p:txBody>
      </p:sp>
    </p:spTree>
    <p:extLst>
      <p:ext uri="{BB962C8B-B14F-4D97-AF65-F5344CB8AC3E}">
        <p14:creationId xmlns:p14="http://schemas.microsoft.com/office/powerpoint/2010/main" val="33150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/>
              <a:t> days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b="1" dirty="0"/>
              <a:t> halls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40+</a:t>
            </a:r>
            <a:r>
              <a:rPr lang="en-US" b="1" dirty="0"/>
              <a:t> sessions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250</a:t>
            </a:r>
            <a:r>
              <a:rPr lang="en-US" b="1" dirty="0"/>
              <a:t> registered attendees</a:t>
            </a:r>
          </a:p>
          <a:p>
            <a:pPr lvl="1"/>
            <a:r>
              <a:rPr lang="en-US" dirty="0"/>
              <a:t>From more than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b="1" dirty="0"/>
              <a:t> countries</a:t>
            </a:r>
          </a:p>
          <a:p>
            <a:endParaRPr lang="en-US" dirty="0"/>
          </a:p>
          <a:p>
            <a:r>
              <a:rPr lang="en-US" dirty="0"/>
              <a:t>And we all love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Java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B29DB-1E38-4FC4-985C-B85F44488FE7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49B436-C3CD-4353-8CC5-FAD2EDE3D7FB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0E4178-026A-49CB-859C-A7C3BE66450B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A6E64B-97AD-45E4-B3A2-228147BDE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17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29DB-1E38-4FC4-985C-B85F44488FE7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5BBF2-FE51-483D-AF9A-52520ACD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/>
          <a:stretch/>
        </p:blipFill>
        <p:spPr>
          <a:xfrm>
            <a:off x="250825" y="2004678"/>
            <a:ext cx="8642350" cy="45548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B9F02-EBE2-411B-85F2-F391957818BA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43474D-7A48-4016-B550-AE48790C1585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F342D4-03DF-4052-A489-0D4409A77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23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628799"/>
            <a:ext cx="8642350" cy="4946171"/>
          </a:xfrm>
        </p:spPr>
        <p:txBody>
          <a:bodyPr>
            <a:normAutofit/>
          </a:bodyPr>
          <a:lstStyle/>
          <a:p>
            <a:r>
              <a:rPr lang="en-US" b="1" dirty="0"/>
              <a:t>General info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2021.javacro.hr</a:t>
            </a:r>
          </a:p>
          <a:p>
            <a:r>
              <a:rPr lang="en-US" b="1" dirty="0"/>
              <a:t>On social networks you can use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#JavaCro21</a:t>
            </a:r>
          </a:p>
          <a:p>
            <a:r>
              <a:rPr lang="en-US" b="1" dirty="0"/>
              <a:t>Latest agenda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2021.javacro.hr/agenda</a:t>
            </a:r>
          </a:p>
          <a:p>
            <a:r>
              <a:rPr lang="en-US" b="1" dirty="0"/>
              <a:t>Lunch</a:t>
            </a:r>
            <a:r>
              <a:rPr lang="hr-HR" b="1" dirty="0"/>
              <a:t> &amp;</a:t>
            </a:r>
            <a:r>
              <a:rPr lang="en-US" b="1" dirty="0"/>
              <a:t> Dinner</a:t>
            </a:r>
            <a:r>
              <a:rPr lang="hr-HR" b="1" dirty="0"/>
              <a:t> (free drinks)</a:t>
            </a:r>
            <a:endParaRPr lang="en-US" b="1" dirty="0"/>
          </a:p>
          <a:p>
            <a:r>
              <a:rPr lang="hr-HR" b="1" dirty="0"/>
              <a:t>Monday</a:t>
            </a:r>
            <a:r>
              <a:rPr lang="en-US" b="1" dirty="0"/>
              <a:t> Party</a:t>
            </a:r>
          </a:p>
          <a:p>
            <a:r>
              <a:rPr lang="en-US" b="1" dirty="0"/>
              <a:t>Boat every hour</a:t>
            </a:r>
          </a:p>
          <a:p>
            <a:r>
              <a:rPr lang="en-US" b="1" dirty="0"/>
              <a:t>Prizes and giveaways at the conference closing</a:t>
            </a:r>
          </a:p>
          <a:p>
            <a:r>
              <a:rPr lang="en-US" b="1" dirty="0"/>
              <a:t>Questionnaires at the end of each session</a:t>
            </a:r>
          </a:p>
          <a:p>
            <a:endParaRPr lang="en-US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1340ED-2AE4-4563-BF33-2E89B39F427C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EDB4B1-0A3E-4653-A95C-5E5223307DE5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CB33C7-ABBB-4163-8C99-EB1DD7FA4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83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Halls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628799"/>
            <a:ext cx="8642350" cy="4946171"/>
          </a:xfrm>
        </p:spPr>
        <p:txBody>
          <a:bodyPr>
            <a:normAutofit/>
          </a:bodyPr>
          <a:lstStyle/>
          <a:p>
            <a:r>
              <a:rPr lang="en-US" b="1" dirty="0"/>
              <a:t>Four halls </a:t>
            </a:r>
            <a:r>
              <a:rPr lang="en-US" dirty="0"/>
              <a:t>(map on the next slide)</a:t>
            </a:r>
          </a:p>
          <a:p>
            <a:pPr lvl="1"/>
            <a:r>
              <a:rPr lang="en-US" b="1" dirty="0"/>
              <a:t>Hall</a:t>
            </a:r>
            <a:r>
              <a:rPr lang="hr-HR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dirty="0"/>
              <a:t>– Large conference hall</a:t>
            </a:r>
            <a:endParaRPr lang="hr-HR" dirty="0"/>
          </a:p>
          <a:p>
            <a:pPr lvl="1"/>
            <a:r>
              <a:rPr lang="en-US" b="1" dirty="0"/>
              <a:t>Hall</a:t>
            </a:r>
            <a:r>
              <a:rPr lang="hr-HR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hr-HR" b="1" dirty="0"/>
              <a:t> </a:t>
            </a:r>
            <a:r>
              <a:rPr lang="en-US" b="1" dirty="0"/>
              <a:t>– Club hall</a:t>
            </a:r>
          </a:p>
          <a:p>
            <a:pPr lvl="2"/>
            <a:r>
              <a:rPr lang="en-US" b="1" dirty="0"/>
              <a:t>Between reception and stairs to restaurant</a:t>
            </a:r>
          </a:p>
          <a:p>
            <a:pPr lvl="1"/>
            <a:r>
              <a:rPr lang="en-US" b="1" dirty="0"/>
              <a:t>Hall</a:t>
            </a:r>
            <a:r>
              <a:rPr lang="hr-HR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hr-HR" b="1" dirty="0"/>
              <a:t> </a:t>
            </a:r>
            <a:r>
              <a:rPr lang="en-US" b="1" dirty="0"/>
              <a:t>– Restaurant hall</a:t>
            </a:r>
          </a:p>
          <a:p>
            <a:pPr lvl="2"/>
            <a:r>
              <a:rPr lang="en-US" b="1" dirty="0"/>
              <a:t>Level -1 (below Hall A, next to the restaurant)</a:t>
            </a:r>
          </a:p>
          <a:p>
            <a:pPr lvl="1"/>
            <a:r>
              <a:rPr lang="en-US" b="1" dirty="0"/>
              <a:t>Hall</a:t>
            </a:r>
            <a:r>
              <a:rPr lang="hr-HR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hr-HR" b="1" dirty="0"/>
              <a:t> </a:t>
            </a:r>
            <a:r>
              <a:rPr lang="en-US" b="1" dirty="0"/>
              <a:t>–</a:t>
            </a:r>
            <a:r>
              <a:rPr lang="hr-HR" b="1" dirty="0"/>
              <a:t>Conference Hall in Apartman’s building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6B01CF-8200-4477-88F5-977AC420847E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A1A987-6880-45E2-816C-FF5903EA1079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338289-AEB3-4286-AC1C-E7DCEEF4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78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1664-C0C5-44C9-B3AD-4EBF1743855D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7" y="1587242"/>
            <a:ext cx="7613877" cy="4797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8" name="Rectangular Callout 7"/>
          <p:cNvSpPr/>
          <p:nvPr/>
        </p:nvSpPr>
        <p:spPr>
          <a:xfrm>
            <a:off x="3592945" y="3613355"/>
            <a:ext cx="979055" cy="569807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A &amp; Hall C (-1)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625855" y="3759200"/>
            <a:ext cx="621059" cy="423962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B</a:t>
            </a:r>
          </a:p>
        </p:txBody>
      </p:sp>
      <p:sp>
        <p:nvSpPr>
          <p:cNvPr id="9" name="Rectangular Callout 12">
            <a:extLst>
              <a:ext uri="{FF2B5EF4-FFF2-40B4-BE49-F238E27FC236}">
                <a16:creationId xmlns:a16="http://schemas.microsoft.com/office/drawing/2014/main" id="{47349D88-B04A-4398-B637-E806F0A88C0B}"/>
              </a:ext>
            </a:extLst>
          </p:cNvPr>
          <p:cNvSpPr/>
          <p:nvPr/>
        </p:nvSpPr>
        <p:spPr>
          <a:xfrm>
            <a:off x="5819154" y="2775873"/>
            <a:ext cx="621059" cy="423962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Party</a:t>
            </a:r>
          </a:p>
        </p:txBody>
      </p:sp>
      <p:sp>
        <p:nvSpPr>
          <p:cNvPr id="10" name="Rectangular Callout 12">
            <a:extLst>
              <a:ext uri="{FF2B5EF4-FFF2-40B4-BE49-F238E27FC236}">
                <a16:creationId xmlns:a16="http://schemas.microsoft.com/office/drawing/2014/main" id="{47349D88-B04A-4398-B637-E806F0A88C0B}"/>
              </a:ext>
            </a:extLst>
          </p:cNvPr>
          <p:cNvSpPr/>
          <p:nvPr/>
        </p:nvSpPr>
        <p:spPr>
          <a:xfrm>
            <a:off x="6724969" y="3774215"/>
            <a:ext cx="621059" cy="423962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Hall 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F5F5B-B24F-4CBB-AE57-97D76F473532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78DAC0-0EA4-40C7-B2F2-84D745F4C9A1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28DBC8-199C-404F-BD36-6E4CDCC4A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39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Social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628799"/>
            <a:ext cx="8642350" cy="4954563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Sunday (hotel foyer and terrace) </a:t>
            </a:r>
            <a:endParaRPr lang="en-US" dirty="0"/>
          </a:p>
          <a:p>
            <a:pPr lvl="1"/>
            <a:r>
              <a:rPr lang="hr-HR" b="1" dirty="0"/>
              <a:t>DJ Nikša chillout</a:t>
            </a:r>
          </a:p>
          <a:p>
            <a:pPr lvl="1"/>
            <a:r>
              <a:rPr lang="hr-HR" b="1" dirty="0"/>
              <a:t>Welcome drink</a:t>
            </a:r>
          </a:p>
          <a:p>
            <a:pPr lvl="1"/>
            <a:endParaRPr lang="hr-HR" sz="1400" b="1" dirty="0"/>
          </a:p>
          <a:p>
            <a:r>
              <a:rPr lang="hr-HR" b="1" dirty="0"/>
              <a:t>Monday („castle”)</a:t>
            </a:r>
          </a:p>
          <a:p>
            <a:pPr lvl="1"/>
            <a:r>
              <a:rPr lang="hr-HR" b="1" dirty="0"/>
              <a:t>Gramaphonix</a:t>
            </a:r>
          </a:p>
          <a:p>
            <a:pPr lvl="1"/>
            <a:r>
              <a:rPr lang="hr-HR" b="1" dirty="0"/>
              <a:t>Boardgames corner</a:t>
            </a:r>
          </a:p>
          <a:p>
            <a:pPr lvl="1"/>
            <a:r>
              <a:rPr lang="hr-HR" b="1" dirty="0"/>
              <a:t>Teksas hold’em poker</a:t>
            </a:r>
          </a:p>
          <a:p>
            <a:pPr lvl="1"/>
            <a:r>
              <a:rPr lang="hr-HR" b="1" dirty="0"/>
              <a:t>Fire show</a:t>
            </a:r>
          </a:p>
          <a:p>
            <a:pPr lvl="1"/>
            <a:r>
              <a:rPr lang="hr-HR" b="1" dirty="0"/>
              <a:t>More drinks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6B01CF-8200-4477-88F5-977AC420847E}"/>
              </a:ext>
            </a:extLst>
          </p:cNvPr>
          <p:cNvGrpSpPr/>
          <p:nvPr/>
        </p:nvGrpSpPr>
        <p:grpSpPr>
          <a:xfrm>
            <a:off x="250825" y="421435"/>
            <a:ext cx="2919095" cy="802062"/>
            <a:chOff x="250825" y="421435"/>
            <a:chExt cx="2919095" cy="8020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A1A987-6880-45E2-816C-FF5903EA1079}"/>
                </a:ext>
              </a:extLst>
            </p:cNvPr>
            <p:cNvSpPr/>
            <p:nvPr/>
          </p:nvSpPr>
          <p:spPr>
            <a:xfrm>
              <a:off x="250825" y="421435"/>
              <a:ext cx="2919095" cy="74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338289-AEB3-4286-AC1C-E7DCEEF4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0" y="586139"/>
              <a:ext cx="2631670" cy="63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6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227</Words>
  <Application>Microsoft Office PowerPoint</Application>
  <PresentationFormat>On-screen Show (4:3)</PresentationFormat>
  <Paragraphs>81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PowerPoint Presentation</vt:lpstr>
      <vt:lpstr>Organizers</vt:lpstr>
      <vt:lpstr>PowerPoint Presentation</vt:lpstr>
      <vt:lpstr>Some numbers</vt:lpstr>
      <vt:lpstr>Contents</vt:lpstr>
      <vt:lpstr>Info</vt:lpstr>
      <vt:lpstr>Halls</vt:lpstr>
      <vt:lpstr>Halls</vt:lpstr>
      <vt:lpstr>Social</vt:lpstr>
      <vt:lpstr>Sponsors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Branko Mihaljević</dc:creator>
  <cp:lastModifiedBy>Davor Ranković</cp:lastModifiedBy>
  <cp:revision>199</cp:revision>
  <dcterms:created xsi:type="dcterms:W3CDTF">2012-03-20T09:32:02Z</dcterms:created>
  <dcterms:modified xsi:type="dcterms:W3CDTF">2021-10-10T13:53:23Z</dcterms:modified>
</cp:coreProperties>
</file>